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8" r:id="rId2"/>
    <p:sldId id="259" r:id="rId3"/>
    <p:sldId id="260" r:id="rId4"/>
    <p:sldId id="261" r:id="rId5"/>
    <p:sldId id="262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  <p:sldId id="324" r:id="rId25"/>
    <p:sldId id="300" r:id="rId26"/>
    <p:sldId id="325" r:id="rId27"/>
    <p:sldId id="326" r:id="rId28"/>
    <p:sldId id="327" r:id="rId29"/>
    <p:sldId id="328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42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BAD32C0-2E39-45D3-B17C-6951506004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49D125-8328-4BE2-AAE4-FBE0C85601D5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7CD530-3C52-43F4-9CBB-9AC9A3F34C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52BA8A-9BB7-4D9A-A77D-4DE88C589C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14DD9-D69A-41FB-8C05-DF02E9558C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726CA-3B0F-4F94-8017-B8CEC5842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79888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3819525" cy="3524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80250" y="6505575"/>
            <a:ext cx="1633538" cy="352425"/>
          </a:xfrm>
        </p:spPr>
        <p:txBody>
          <a:bodyPr/>
          <a:lstStyle>
            <a:lvl1pPr>
              <a:defRPr/>
            </a:lvl1pPr>
          </a:lstStyle>
          <a:p>
            <a:fld id="{F09F2C88-FFFA-4143-AC55-36950B1E32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00444-09F0-41BD-A908-D9B3AAEE6E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272A9-1DC6-416D-BC05-EF9319572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6806B8-9F77-4D9C-A2B2-423EAE7118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85B506-0D2F-4E9E-A3C6-ADC98415C7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2DE14-A262-4520-A0D9-B6FDEC5D3B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5D9EA-ECCC-4492-A794-378DD88B81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A87EA-98B4-44E1-B447-3C16016D1E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3D415B-73C9-4D23-9F2A-0E8EEA198A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79888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3819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en-US"/>
              <a:t>Медицинска статистика и информатика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0250" y="6505575"/>
            <a:ext cx="1633538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62B8987-7A15-49B0-8E73-5BC78AEEDE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     </a:t>
            </a:r>
            <a:r>
              <a:rPr lang="sr-Latn-CS"/>
              <a:t>WINDOWS </a:t>
            </a:r>
            <a:r>
              <a:rPr lang="sr-Latn-CS" smtClean="0"/>
              <a:t>1</a:t>
            </a:r>
            <a:r>
              <a:rPr lang="en-US" smtClean="0"/>
              <a:t>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МЕДИЦИНСКА СТАТИСТИКА И ИНФОРМАТИКА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</a:t>
            </a:r>
            <a:r>
              <a:rPr lang="sr-Latn-CS" sz="1400" dirty="0" smtClean="0"/>
              <a:t>0</a:t>
            </a:r>
            <a:r>
              <a:rPr lang="en-US" sz="1400" dirty="0" smtClean="0"/>
              <a:t>1</a:t>
            </a:r>
            <a:r>
              <a:rPr lang="sr-Latn-CS" sz="1400" b="1" dirty="0" smtClean="0"/>
              <a:t> </a:t>
            </a:r>
            <a:r>
              <a:rPr lang="sr-Latn-CS" sz="1400" b="1" dirty="0"/>
              <a:t>	</a:t>
            </a:r>
            <a:r>
              <a:rPr lang="sr-Cyrl-CS" sz="1400" b="1" dirty="0"/>
              <a:t>Час</a:t>
            </a:r>
            <a:r>
              <a:rPr lang="sr-Latn-CS" sz="1400" b="1" dirty="0"/>
              <a:t>: 01</a:t>
            </a:r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Windows </a:t>
            </a:r>
            <a:r>
              <a:rPr lang="en-U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Основе оперативног система Windows </a:t>
            </a:r>
            <a:r>
              <a:rPr lang="en-US" sz="1400" b="1" dirty="0" smtClean="0"/>
              <a:t>10</a:t>
            </a:r>
            <a:r>
              <a:rPr lang="ru-RU" sz="1400" b="1" dirty="0" smtClean="0"/>
              <a:t>.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 flipV="1">
            <a:off x="838197" y="3259296"/>
            <a:ext cx="3489346" cy="45720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</a:t>
            </a:r>
            <a:r>
              <a:rPr lang="en-US" sz="1000" smtClean="0"/>
              <a:t>6</a:t>
            </a:r>
            <a:r>
              <a:rPr lang="ru-RU" sz="1000" smtClean="0"/>
              <a:t>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Taskbar</a:t>
            </a:r>
          </a:p>
        </p:txBody>
      </p:sp>
      <p:sp>
        <p:nvSpPr>
          <p:cNvPr id="130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0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5A125-813F-4AE7-8243-A51BD67D3F7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30055" name="TextBox 7"/>
          <p:cNvSpPr txBox="1">
            <a:spLocks noChangeArrowheads="1"/>
          </p:cNvSpPr>
          <p:nvPr/>
        </p:nvSpPr>
        <p:spPr bwMode="auto">
          <a:xfrm>
            <a:off x="1187450" y="3068638"/>
            <a:ext cx="1790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Quick launch bar</a:t>
            </a:r>
            <a:endParaRPr lang="en-US"/>
          </a:p>
        </p:txBody>
      </p:sp>
      <p:sp>
        <p:nvSpPr>
          <p:cNvPr id="130056" name="TextBox 8"/>
          <p:cNvSpPr txBox="1">
            <a:spLocks noChangeArrowheads="1"/>
          </p:cNvSpPr>
          <p:nvPr/>
        </p:nvSpPr>
        <p:spPr bwMode="auto">
          <a:xfrm>
            <a:off x="5508625" y="5300663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Notification area </a:t>
            </a:r>
          </a:p>
        </p:txBody>
      </p:sp>
      <p:sp>
        <p:nvSpPr>
          <p:cNvPr id="13005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11" name="Picture 10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4020" y="2697091"/>
            <a:ext cx="5943600" cy="38227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21511" y="4643293"/>
            <a:ext cx="3715894" cy="58008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датума и времена</a:t>
            </a:r>
          </a:p>
        </p:txBody>
      </p:sp>
      <p:sp>
        <p:nvSpPr>
          <p:cNvPr id="13107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107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76CF08B-BFBE-4533-B944-13C359631C9D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3107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6027" y="1534538"/>
            <a:ext cx="6494811" cy="396169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звука</a:t>
            </a:r>
          </a:p>
        </p:txBody>
      </p:sp>
      <p:sp>
        <p:nvSpPr>
          <p:cNvPr id="1331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312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2A82A16-97EC-43E3-A8F2-8ACB860598F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3312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59799" y="1825727"/>
            <a:ext cx="34099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28779" y="2827849"/>
            <a:ext cx="4524375" cy="326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Персонализација - теме</a:t>
            </a:r>
          </a:p>
        </p:txBody>
      </p:sp>
      <p:sp>
        <p:nvSpPr>
          <p:cNvPr id="13721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722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D05FEA1-CD49-4150-BB36-8D785C6787E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3722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67268"/>
          <a:stretch>
            <a:fillRect/>
          </a:stretch>
        </p:blipFill>
        <p:spPr bwMode="auto">
          <a:xfrm>
            <a:off x="638977" y="2036250"/>
            <a:ext cx="1770045" cy="3250433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21858" y="1809135"/>
            <a:ext cx="5793517" cy="43254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Персонализација</a:t>
            </a:r>
            <a:r>
              <a:rPr lang="en-US" dirty="0" smtClean="0"/>
              <a:t> – </a:t>
            </a:r>
            <a:r>
              <a:rPr lang="en-US" dirty="0" err="1" smtClean="0"/>
              <a:t>боје</a:t>
            </a:r>
            <a:r>
              <a:rPr lang="en-US" dirty="0" smtClean="0"/>
              <a:t> </a:t>
            </a:r>
            <a:r>
              <a:rPr lang="en-US" dirty="0" err="1" smtClean="0"/>
              <a:t>прозора</a:t>
            </a:r>
            <a:endParaRPr lang="en-US" dirty="0" smtClean="0"/>
          </a:p>
        </p:txBody>
      </p:sp>
      <p:sp>
        <p:nvSpPr>
          <p:cNvPr id="13824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824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C8D2BBF-3B8D-4986-8D67-5BF393F05FB3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3824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96070" y="1488661"/>
            <a:ext cx="7404033" cy="419438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Чувар екрана - Screen Saver </a:t>
            </a:r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11045" y="1740311"/>
            <a:ext cx="6862915" cy="408038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err="1" smtClean="0"/>
              <a:t>Подешавање</a:t>
            </a:r>
            <a:r>
              <a:rPr lang="en-GB" smtClean="0"/>
              <a:t> </a:t>
            </a:r>
            <a:r>
              <a:rPr lang="en-GB" err="1" smtClean="0"/>
              <a:t>презентације</a:t>
            </a:r>
            <a:r>
              <a:rPr lang="en-GB" smtClean="0"/>
              <a:t> </a:t>
            </a:r>
            <a:r>
              <a:rPr lang="en-GB" err="1" smtClean="0"/>
              <a:t>слика</a:t>
            </a:r>
            <a:r>
              <a:rPr lang="en-GB" smtClean="0"/>
              <a:t> </a:t>
            </a:r>
            <a:r>
              <a:rPr lang="en-GB" err="1" smtClean="0"/>
              <a:t>као</a:t>
            </a:r>
            <a:r>
              <a:rPr lang="en-GB" smtClean="0"/>
              <a:t> </a:t>
            </a:r>
            <a:r>
              <a:rPr lang="en-GB" err="1" smtClean="0"/>
              <a:t>позадине</a:t>
            </a:r>
            <a:r>
              <a:rPr lang="en-GB" smtClean="0"/>
              <a:t> </a:t>
            </a:r>
            <a:r>
              <a:rPr lang="en-GB" err="1" smtClean="0"/>
              <a:t>екрана</a:t>
            </a:r>
            <a:endParaRPr lang="en-US" smtClean="0"/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2277" y="1603098"/>
            <a:ext cx="6993194" cy="414877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Одабир формата приказа датума и времена</a:t>
            </a:r>
            <a:endParaRPr lang="en-US" smtClean="0"/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469630" y="1504950"/>
            <a:ext cx="4204739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     Подешавање језика</a:t>
            </a:r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13" name="Content Placeholder 12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083095" y="3523968"/>
            <a:ext cx="2857500" cy="275272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189703" y="4149213"/>
            <a:ext cx="4198374" cy="220316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5" name="Picture 14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22006" y="1482896"/>
            <a:ext cx="4820265" cy="241067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2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42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1901DC-3F22-4F7C-B53E-1F6034BDB1E1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423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74576" y="1750676"/>
            <a:ext cx="931931" cy="12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355718" y="2236404"/>
            <a:ext cx="4752975" cy="369570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Windows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Верзија</a:t>
            </a:r>
            <a:r>
              <a:rPr lang="en-US" dirty="0" smtClean="0"/>
              <a:t> Windows </a:t>
            </a:r>
            <a:r>
              <a:rPr lang="en-US" dirty="0" err="1" smtClean="0"/>
              <a:t>оперативног</a:t>
            </a:r>
            <a:r>
              <a:rPr lang="en-US" dirty="0" smtClean="0"/>
              <a:t> </a:t>
            </a:r>
            <a:r>
              <a:rPr lang="en-US" dirty="0" err="1" smtClean="0"/>
              <a:t>система</a:t>
            </a:r>
            <a:r>
              <a:rPr lang="en-US" dirty="0" smtClean="0"/>
              <a:t> </a:t>
            </a:r>
            <a:r>
              <a:rPr lang="en-US" dirty="0" err="1" smtClean="0"/>
              <a:t>компаније</a:t>
            </a:r>
            <a:r>
              <a:rPr lang="en-US" dirty="0" smtClean="0"/>
              <a:t> Microsoft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Наследник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Windows 7 </a:t>
            </a:r>
            <a:r>
              <a:rPr lang="sr-Cyrl-RS" dirty="0" smtClean="0"/>
              <a:t>и </a:t>
            </a:r>
            <a:r>
              <a:rPr lang="en-US" dirty="0" smtClean="0"/>
              <a:t>Windows </a:t>
            </a:r>
            <a:r>
              <a:rPr lang="sr-Cyrl-RS" dirty="0" smtClean="0"/>
              <a:t>8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Одабир опција инсталације</a:t>
            </a:r>
          </a:p>
        </p:txBody>
      </p:sp>
      <p:sp>
        <p:nvSpPr>
          <p:cNvPr id="1474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47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4FDBA0-2429-43D7-965F-7762015EA628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474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04299" y="1551490"/>
            <a:ext cx="5088114" cy="401356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Одабир локације фајла који се инсталира</a:t>
            </a:r>
            <a:endParaRPr lang="en-US"/>
          </a:p>
        </p:txBody>
      </p:sp>
      <p:sp>
        <p:nvSpPr>
          <p:cNvPr id="1484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484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78BB42-CA13-4279-84F4-AE4722FA4E58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4848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25474" y="1508816"/>
            <a:ext cx="6909158" cy="452818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Ток инсталације</a:t>
            </a:r>
          </a:p>
        </p:txBody>
      </p:sp>
      <p:sp>
        <p:nvSpPr>
          <p:cNvPr id="14950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495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00F137-ABE2-434A-933D-2C250CDEB2E9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4951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5203" y="1430158"/>
            <a:ext cx="3654682" cy="315167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185127" y="2739421"/>
            <a:ext cx="4529667" cy="352259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Уклањање програма - деинсталација</a:t>
            </a:r>
            <a:endParaRPr lang="en-US"/>
          </a:p>
        </p:txBody>
      </p:sp>
      <p:sp>
        <p:nvSpPr>
          <p:cNvPr id="1505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0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5066D2-BEB2-48F9-9F8D-30FD97F80840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5053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95020" y="1710949"/>
            <a:ext cx="6070785" cy="43210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Деинсталација програма</a:t>
            </a:r>
          </a:p>
        </p:txBody>
      </p:sp>
      <p:sp>
        <p:nvSpPr>
          <p:cNvPr id="151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1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18B8D5-A50A-4C34-B156-DE9E1F9CE9E8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5155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77757" y="1538313"/>
            <a:ext cx="5670295" cy="4203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Употреба </a:t>
            </a:r>
            <a:r>
              <a:rPr lang="en-GB" smtClean="0"/>
              <a:t>опције „Print Screen“ </a:t>
            </a:r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/>
              <a:t>Print Screen</a:t>
            </a:r>
            <a:r>
              <a:rPr lang="en-GB" smtClean="0"/>
              <a:t> или </a:t>
            </a:r>
            <a:r>
              <a:rPr lang="en-GB" b="1" smtClean="0"/>
              <a:t>PrtScr</a:t>
            </a:r>
            <a:endParaRPr lang="sr-Latn-RS" b="1" smtClean="0"/>
          </a:p>
          <a:p>
            <a:pPr lvl="1"/>
            <a:r>
              <a:rPr lang="sr-Cyrl-RS" smtClean="0"/>
              <a:t>снима тренутни садржај екрана у </a:t>
            </a:r>
            <a:r>
              <a:rPr lang="en-US" smtClean="0"/>
              <a:t>Clipboard</a:t>
            </a:r>
            <a:endParaRPr lang="sr-Latn-RS" smtClean="0"/>
          </a:p>
          <a:p>
            <a:r>
              <a:rPr lang="sr-Latn-CS" b="1" smtClean="0"/>
              <a:t>Alt+Print Screen </a:t>
            </a:r>
            <a:endParaRPr lang="sr-Cyrl-RS" b="1" smtClean="0"/>
          </a:p>
          <a:p>
            <a:pPr lvl="1"/>
            <a:r>
              <a:rPr lang="sr-Cyrl-RS" smtClean="0"/>
              <a:t>а</a:t>
            </a:r>
            <a:r>
              <a:rPr lang="sr-Latn-CS" smtClean="0"/>
              <a:t>ко желите да снимите само активни прозор</a:t>
            </a:r>
            <a:endParaRPr lang="sr-Cyrl-RS" smtClean="0"/>
          </a:p>
          <a:p>
            <a:pPr lvl="1"/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Функција помоћи</a:t>
            </a:r>
          </a:p>
        </p:txBody>
      </p:sp>
      <p:sp>
        <p:nvSpPr>
          <p:cNvPr id="1525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2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AA10A2-2DE7-4890-8F82-ED829E421ABF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5258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055" y="1597149"/>
            <a:ext cx="2676563" cy="3840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6592" y="1710811"/>
            <a:ext cx="4646971" cy="375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Претрага прозора за помоћ</a:t>
            </a:r>
          </a:p>
        </p:txBody>
      </p:sp>
      <p:sp>
        <p:nvSpPr>
          <p:cNvPr id="1536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36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CDB6ED3-3178-4325-B558-9E509930DFAE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536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5788" y="1430479"/>
            <a:ext cx="3370806" cy="332833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404065" y="2993334"/>
            <a:ext cx="5403533" cy="312573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Иконице</a:t>
            </a:r>
          </a:p>
        </p:txBody>
      </p:sp>
      <p:sp>
        <p:nvSpPr>
          <p:cNvPr id="1546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4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CDF899-2CC3-45BE-9A83-A034AF40C02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5463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048" y="1837562"/>
            <a:ext cx="3570136" cy="11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215599" y="3067216"/>
            <a:ext cx="712802" cy="72356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162868" y="3980973"/>
            <a:ext cx="1944922" cy="842839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7485290" y="5143489"/>
            <a:ext cx="839691" cy="7792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Креирање пречица на десктопу</a:t>
            </a:r>
          </a:p>
        </p:txBody>
      </p:sp>
      <p:sp>
        <p:nvSpPr>
          <p:cNvPr id="1556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556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77CCB6-4021-42CB-AC61-E198C244A465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556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72802" y="1310250"/>
            <a:ext cx="4864100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Издања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Home</a:t>
            </a:r>
          </a:p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sr-Cyrl-RS" dirty="0" smtClean="0"/>
              <a:t>10</a:t>
            </a:r>
            <a:r>
              <a:rPr lang="en-US" dirty="0" smtClean="0"/>
              <a:t> Pro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/>
              <a:t>Системски захтеви за инсталирање </a:t>
            </a:r>
            <a:endParaRPr lang="en-US"/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sz="2800" smtClean="0"/>
              <a:t>1 гигахерц (GHz) или бржи 32-битни (x86) или 64-битни (x64) процесор</a:t>
            </a:r>
          </a:p>
          <a:p>
            <a:pPr algn="just" eaLnBrk="1" hangingPunct="1"/>
            <a:r>
              <a:rPr lang="en-US" sz="2800" smtClean="0"/>
              <a:t>1 гигабајт (GB) RAM-a (32-битни) или 2 GB RAM-a (64-битни)</a:t>
            </a:r>
          </a:p>
          <a:p>
            <a:pPr algn="just" eaLnBrk="1" hangingPunct="1"/>
            <a:r>
              <a:rPr lang="en-US" sz="2800" smtClean="0"/>
              <a:t>16 GB (32-битни) или 20 GB (64-битни) доступног простора на хард диску</a:t>
            </a:r>
          </a:p>
          <a:p>
            <a:pPr algn="just" eaLnBrk="1" hangingPunct="1"/>
            <a:r>
              <a:rPr lang="en-US" sz="2800" smtClean="0"/>
              <a:t>DirectX 9 уређај за графику са управљачким програмом WDDM 1.0 или новијим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Предности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77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Директно нарезивање фајлова на дискове без инсталације посебног софтвера</a:t>
            </a:r>
          </a:p>
          <a:p>
            <a:pPr eaLnBrk="1" hangingPunct="1"/>
            <a:r>
              <a:rPr lang="en-US" smtClean="0"/>
              <a:t>Индексирање података које доприноси брзој претрази</a:t>
            </a:r>
          </a:p>
          <a:p>
            <a:pPr eaLnBrk="1" hangingPunct="1"/>
            <a:r>
              <a:rPr lang="en-US" smtClean="0"/>
              <a:t>Палета послова која омогућава брзо кретање кроз више прозора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00444-09F0-41BD-A908-D9B3AAEE6E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Медицинска статистика и информатика</a:t>
            </a:r>
            <a:endParaRPr lang="en-US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249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B1CD48-88B4-4301-85B9-BB64B5E42841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2493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63626" y="1309913"/>
            <a:ext cx="5700735" cy="476642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59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259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1D3D906-5235-4EC4-9444-97152F42F4D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595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404449" y="1767386"/>
            <a:ext cx="6254880" cy="3856665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 Panel</a:t>
            </a:r>
          </a:p>
        </p:txBody>
      </p:sp>
      <p:sp>
        <p:nvSpPr>
          <p:cNvPr id="1280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280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764B34-77E2-4DF2-AAAF-FFBC131F66C1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80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 descr="Ð¡ÑÐ¾Ð´Ð½Ð° ÑÐ»Ð¸ÐºÐ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9235" y="1654266"/>
            <a:ext cx="7737178" cy="42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Конфигурација рачунара</a:t>
            </a:r>
          </a:p>
        </p:txBody>
      </p:sp>
      <p:sp>
        <p:nvSpPr>
          <p:cNvPr id="1290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Медицинска статистика и информатика</a:t>
            </a:r>
            <a:endParaRPr lang="en-US" smtClean="0"/>
          </a:p>
        </p:txBody>
      </p:sp>
      <p:sp>
        <p:nvSpPr>
          <p:cNvPr id="1290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D1F38F5-DDC1-4367-8A4B-78F828177956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129029" name="Content Placeholder 5" descr="j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289800" y="211138"/>
            <a:ext cx="1655763" cy="952500"/>
          </a:xfrm>
        </p:spPr>
      </p:pic>
      <p:sp>
        <p:nvSpPr>
          <p:cNvPr id="129031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1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56598" y="1532350"/>
            <a:ext cx="5850467" cy="444223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120</TotalTime>
  <Words>701</Words>
  <Application>Microsoft Office PowerPoint</Application>
  <PresentationFormat>On-screen Show (4:3)</PresentationFormat>
  <Paragraphs>140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FIT slajd predavanja</vt:lpstr>
      <vt:lpstr>      WINDOWS 10</vt:lpstr>
      <vt:lpstr>Windows 10</vt:lpstr>
      <vt:lpstr>Издања Windows-а 10</vt:lpstr>
      <vt:lpstr>Системски захтеви за инсталирање </vt:lpstr>
      <vt:lpstr>Предности Windows-а 10</vt:lpstr>
      <vt:lpstr>Затварање апликације која не реагује</vt:lpstr>
      <vt:lpstr>Затварање апликације која не реагује</vt:lpstr>
      <vt:lpstr>Control Panel</vt:lpstr>
      <vt:lpstr> Конфигурација рачунара</vt:lpstr>
      <vt:lpstr>Taskbar</vt:lpstr>
      <vt:lpstr>Подешавање датума и времена</vt:lpstr>
      <vt:lpstr>Подешавање звука</vt:lpstr>
      <vt:lpstr>Персонализација - теме</vt:lpstr>
      <vt:lpstr>Персонализација – боје прозора</vt:lpstr>
      <vt:lpstr>Чувар екрана - Screen Saver </vt:lpstr>
      <vt:lpstr>Подешавање презентације слика као позадине екрана</vt:lpstr>
      <vt:lpstr>Одабир формата приказа датума и времена</vt:lpstr>
      <vt:lpstr>      Подешавање језика</vt:lpstr>
      <vt:lpstr>Инсталација програма</vt:lpstr>
      <vt:lpstr>Одабир опција инсталације</vt:lpstr>
      <vt:lpstr>Одабир локације фајла који се инсталира</vt:lpstr>
      <vt:lpstr>Ток инсталације</vt:lpstr>
      <vt:lpstr>Уклањање програма - деинсталација</vt:lpstr>
      <vt:lpstr>Деинсталација програма</vt:lpstr>
      <vt:lpstr>Употреба опције „Print Screen“ </vt:lpstr>
      <vt:lpstr>Функција помоћи</vt:lpstr>
      <vt:lpstr>Претрага прозора за помоћ</vt:lpstr>
      <vt:lpstr>Иконице</vt:lpstr>
      <vt:lpstr>Креирање пречица на десктопу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cp:lastModifiedBy>Nebojsa Zdravkovic</cp:lastModifiedBy>
  <cp:revision>158</cp:revision>
  <dcterms:created xsi:type="dcterms:W3CDTF">2006-09-26T20:52:51Z</dcterms:created>
  <dcterms:modified xsi:type="dcterms:W3CDTF">2019-09-13T16:23:17Z</dcterms:modified>
</cp:coreProperties>
</file>